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5" r:id="rId7"/>
    <p:sldId id="263" r:id="rId8"/>
    <p:sldId id="264" r:id="rId9"/>
    <p:sldId id="266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85347" autoAdjust="0"/>
  </p:normalViewPr>
  <p:slideViewPr>
    <p:cSldViewPr snapToGrid="0">
      <p:cViewPr varScale="1">
        <p:scale>
          <a:sx n="96" d="100"/>
          <a:sy n="96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26662-8838-4B05-B1D6-5C6E577798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13BD-C1B6-40D6-83E2-A5854CD8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runtime was 2:15:44.51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13BD-C1B6-40D6-83E2-A5854CD80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1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D1BD-BC12-4686-AF11-9C0C25621590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7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E4F6-072D-4629-AD4D-0A1EC7553720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0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9D65-D3F1-423A-9308-E080EF430D60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98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621F-7F1C-4639-9C31-813492770DE7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5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F02C-51DB-434F-A44E-A41BE3358279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00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732C-DF07-45EC-A050-8042CE5B95F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3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0589-03AC-449F-99D0-F526C16BB2E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57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54A6-2736-4867-928E-35A06A2E3E64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2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867A-EC08-488C-8105-0DD6D536B4C4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95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329C-2130-429C-A0D2-57E2C25BC0C0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4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FAE5A-0B27-44F7-9EF1-7D3C96ECEE8E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6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57A5-B804-43B6-8055-B204836DDC46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3D2A-9FC1-40A2-BB69-BE19A9272720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29-B267-4EE1-BF95-F8F9FECB054F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3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CE4E-71F5-4F1A-9C48-948A07E9F66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7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640DE-1145-4E48-B067-9D738DA42174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0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60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714D-C368-475C-9258-9EC3C7B64ED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4CB89C-8A95-49A4-8941-02D9FA8FFA1C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4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36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50.png"/><Relationship Id="rId18" Type="http://schemas.openxmlformats.org/officeDocument/2006/relationships/slide" Target="slide7.xml"/><Relationship Id="rId26" Type="http://schemas.openxmlformats.org/officeDocument/2006/relationships/image" Target="../media/image30.png"/><Relationship Id="rId3" Type="http://schemas.openxmlformats.org/officeDocument/2006/relationships/slide" Target="slide2.xml"/><Relationship Id="rId21" Type="http://schemas.openxmlformats.org/officeDocument/2006/relationships/slide" Target="slide8.xml"/><Relationship Id="rId7" Type="http://schemas.openxmlformats.org/officeDocument/2006/relationships/image" Target="../media/image23.png"/><Relationship Id="rId12" Type="http://schemas.openxmlformats.org/officeDocument/2006/relationships/slide" Target="slide5.xml"/><Relationship Id="rId17" Type="http://schemas.openxmlformats.org/officeDocument/2006/relationships/image" Target="../media/image27.png"/><Relationship Id="rId25" Type="http://schemas.openxmlformats.org/officeDocument/2006/relationships/image" Target="../media/image290.png"/><Relationship Id="rId2" Type="http://schemas.openxmlformats.org/officeDocument/2006/relationships/image" Target="../media/image22.png"/><Relationship Id="rId16" Type="http://schemas.openxmlformats.org/officeDocument/2006/relationships/image" Target="../media/image260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11" Type="http://schemas.openxmlformats.org/officeDocument/2006/relationships/image" Target="../media/image25.png"/><Relationship Id="rId24" Type="http://schemas.openxmlformats.org/officeDocument/2006/relationships/slide" Target="slide11.xml"/><Relationship Id="rId5" Type="http://schemas.openxmlformats.org/officeDocument/2006/relationships/image" Target="../media/image23.png"/><Relationship Id="rId15" Type="http://schemas.openxmlformats.org/officeDocument/2006/relationships/slide" Target="slide6.xml"/><Relationship Id="rId23" Type="http://schemas.openxmlformats.org/officeDocument/2006/relationships/image" Target="../media/image29.png"/><Relationship Id="rId28" Type="http://schemas.openxmlformats.org/officeDocument/2006/relationships/image" Target="../media/image300.png"/><Relationship Id="rId10" Type="http://schemas.openxmlformats.org/officeDocument/2006/relationships/image" Target="../media/image24.png"/><Relationship Id="rId19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slide" Target="slide4.xml"/><Relationship Id="rId14" Type="http://schemas.openxmlformats.org/officeDocument/2006/relationships/image" Target="../media/image26.png"/><Relationship Id="rId22" Type="http://schemas.openxmlformats.org/officeDocument/2006/relationships/image" Target="../media/image28.png"/><Relationship Id="rId27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3.xml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2.xml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0E46-A95A-4F7B-B267-2CC5E65CC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FLC-PCR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016AC-BEA4-43E6-86B4-D60901197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Ferguson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CCFA-0830-44D3-98ED-A4AEFC4B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7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34139C90-6A41-489F-9AA0-A8C09837D8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498881"/>
                  </p:ext>
                </p:extLst>
              </p:nvPr>
            </p:nvGraphicFramePr>
            <p:xfrm>
              <a:off x="1295400" y="638629"/>
              <a:ext cx="3048000" cy="1714500"/>
            </p:xfrm>
            <a:graphic>
              <a:graphicData uri="http://schemas.microsoft.com/office/powerpoint/2016/slidezoom">
                <pslz:sldZm>
                  <pslz:sldZmObj sldId="258" cId="1016779666">
                    <pslz:zmPr id="{1C0C5F11-2183-46DF-A2A9-5DAE946CBD9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4139C90-6A41-489F-9AA0-A8C09837D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400" y="638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63DE903-AF72-48D0-8949-F74BDC6A85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7804891"/>
                  </p:ext>
                </p:extLst>
              </p:nvPr>
            </p:nvGraphicFramePr>
            <p:xfrm>
              <a:off x="4572000" y="638629"/>
              <a:ext cx="3048000" cy="1714500"/>
            </p:xfrm>
            <a:graphic>
              <a:graphicData uri="http://schemas.microsoft.com/office/powerpoint/2016/slidezoom">
                <pslz:sldZm>
                  <pslz:sldZmObj sldId="259" cId="2071476711">
                    <pslz:zmPr id="{40CF1555-4009-4E5C-BBB1-7C6D85D84A6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63DE903-AF72-48D0-8949-F74BDC6A8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638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585489B-0FD1-4479-B8B6-D4E58FA4E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207252"/>
                  </p:ext>
                </p:extLst>
              </p:nvPr>
            </p:nvGraphicFramePr>
            <p:xfrm>
              <a:off x="7848600" y="638629"/>
              <a:ext cx="3048000" cy="1714500"/>
            </p:xfrm>
            <a:graphic>
              <a:graphicData uri="http://schemas.microsoft.com/office/powerpoint/2016/slidezoom">
                <pslz:sldZm>
                  <pslz:sldZmObj sldId="260" cId="623456114">
                    <pslz:zmPr id="{CD27E951-ABD3-4F2B-A579-D6D7FC0AFC1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585489B-0FD1-4479-B8B6-D4E58FA4E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8600" y="63862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7066898-93A7-4021-BBA2-3710701E8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654940"/>
                  </p:ext>
                </p:extLst>
              </p:nvPr>
            </p:nvGraphicFramePr>
            <p:xfrm>
              <a:off x="1295400" y="4504871"/>
              <a:ext cx="3048000" cy="1714500"/>
            </p:xfrm>
            <a:graphic>
              <a:graphicData uri="http://schemas.microsoft.com/office/powerpoint/2016/slidezoom">
                <pslz:sldZm>
                  <pslz:sldZmObj sldId="261" cId="492616292">
                    <pslz:zmPr id="{7A82E32C-ADA1-4FBE-B6F4-961328C987D5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7066898-93A7-4021-BBA2-3710701E8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5400" y="450487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8C2B32F-9F27-4715-A776-32EC49828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8059779"/>
                  </p:ext>
                </p:extLst>
              </p:nvPr>
            </p:nvGraphicFramePr>
            <p:xfrm>
              <a:off x="12954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65" cId="3466100617">
                    <pslz:zmPr id="{D2C0F09F-2A9F-4E2B-8449-5D27E02C0FE4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8C2B32F-9F27-4715-A776-32EC49828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54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2C71F6C-F475-4F4D-95BE-6D2630F2F3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752817"/>
                  </p:ext>
                </p:extLst>
              </p:nvPr>
            </p:nvGraphicFramePr>
            <p:xfrm>
              <a:off x="4586287" y="4504871"/>
              <a:ext cx="3048000" cy="1714500"/>
            </p:xfrm>
            <a:graphic>
              <a:graphicData uri="http://schemas.microsoft.com/office/powerpoint/2016/slidezoom">
                <pslz:sldZm>
                  <pslz:sldZmObj sldId="263" cId="2219350800">
                    <pslz:zmPr id="{6E467003-A4D1-4AB2-B6EE-8C1EECE3B9B1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2C71F6C-F475-4F4D-95BE-6D2630F2F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6287" y="450487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8FDA4D3-C512-4AC9-B94C-56090B01E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835041"/>
                  </p:ext>
                </p:extLst>
              </p:nvPr>
            </p:nvGraphicFramePr>
            <p:xfrm>
              <a:off x="7848600" y="4504871"/>
              <a:ext cx="3048000" cy="1714500"/>
            </p:xfrm>
            <a:graphic>
              <a:graphicData uri="http://schemas.microsoft.com/office/powerpoint/2016/slidezoom">
                <pslz:sldZm>
                  <pslz:sldZmObj sldId="264" cId="169808261">
                    <pslz:zmPr id="{0C29CEB8-58CF-4170-99B5-D6475639E4D9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8FDA4D3-C512-4AC9-B94C-56090B01E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8600" y="450487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4EAF7F2-8934-4E03-81A8-E0D1E5D225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4430205"/>
                  </p:ext>
                </p:extLst>
              </p:nvPr>
            </p:nvGraphicFramePr>
            <p:xfrm>
              <a:off x="78486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70" cId="924080287">
                    <pslz:zmPr id="{736AF1F6-8CE1-4982-82D5-3D8ACFA19432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A4EAF7F2-8934-4E03-81A8-E0D1E5D22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6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45BCE5A-AACC-41CD-AF16-52032737B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309555"/>
                  </p:ext>
                </p:extLst>
              </p:nvPr>
            </p:nvGraphicFramePr>
            <p:xfrm>
              <a:off x="4586287" y="2571750"/>
              <a:ext cx="3048000" cy="1714500"/>
            </p:xfrm>
            <a:graphic>
              <a:graphicData uri="http://schemas.microsoft.com/office/powerpoint/2016/slidezoom">
                <pslz:sldZm>
                  <pslz:sldZmObj sldId="269" cId="784358634">
                    <pslz:zmPr id="{5EAB42AF-603C-42E9-B12A-31DC83E0E997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F45BCE5A-AACC-41CD-AF16-52032737B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86287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3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8F41F918-4088-4682-85C7-9AAAF1AEA4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513037"/>
                  </p:ext>
                </p:extLst>
              </p:nvPr>
            </p:nvGraphicFramePr>
            <p:xfrm>
              <a:off x="45720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72" cId="473264308">
                    <pslz:zmPr id="{17E44584-5388-4068-A0F1-A5DDD87E387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F41F918-4088-4682-85C7-9AAAF1AEA4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79FC5C1-3C28-4E71-A250-64E837ED6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7012737"/>
                  </p:ext>
                </p:extLst>
              </p:nvPr>
            </p:nvGraphicFramePr>
            <p:xfrm>
              <a:off x="12954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71" cId="529753426">
                    <pslz:zmPr id="{F9675BF2-2623-4D78-8CBE-3061B388709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79FC5C1-3C28-4E71-A250-64E837ED6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54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84C4764A-34A1-447E-9C04-5C86199042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756191"/>
                  </p:ext>
                </p:extLst>
              </p:nvPr>
            </p:nvGraphicFramePr>
            <p:xfrm>
              <a:off x="78486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274058">
                    <pslz:zmPr id="{2C2ECBBD-F93F-4E84-AF16-9B0F4C878EE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4C4764A-34A1-447E-9C04-5C8619904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86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08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801550-DCCF-4376-9C9B-E35B7EFA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5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AE4E0B-03F3-46F7-B350-E238DD9A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571499"/>
            <a:ext cx="95249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5F43CB-73DB-4C77-B528-C5590701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8" y="571499"/>
            <a:ext cx="9524997" cy="57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E03B-B1F6-444F-9516-D852ED23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EMBC 2020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5E69C-F306-4CD6-9E70-85235252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82" y="1218131"/>
            <a:ext cx="7026375" cy="54678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116978-0B35-4378-811B-5BDE3059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8" y="3997837"/>
            <a:ext cx="3867468" cy="2688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BF024-24D6-4C84-AFEB-9BAFDC8C9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3" y="1142996"/>
            <a:ext cx="4572009" cy="27432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47B33-5A81-43E1-B9C2-0E4D03A0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 l="-50000" r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517875-87B2-4A72-BDBE-F919557AB5F2}"/>
              </a:ext>
            </a:extLst>
          </p:cNvPr>
          <p:cNvSpPr/>
          <p:nvPr/>
        </p:nvSpPr>
        <p:spPr>
          <a:xfrm>
            <a:off x="6488046" y="4308943"/>
            <a:ext cx="4770483" cy="16580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38C7F1-9892-4B33-9A29-E8183837E944}"/>
              </a:ext>
            </a:extLst>
          </p:cNvPr>
          <p:cNvSpPr/>
          <p:nvPr/>
        </p:nvSpPr>
        <p:spPr>
          <a:xfrm>
            <a:off x="6492672" y="2263899"/>
            <a:ext cx="4770483" cy="16580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7CC18-7860-493B-A6D0-B0760CA95AD6}"/>
              </a:ext>
            </a:extLst>
          </p:cNvPr>
          <p:cNvSpPr/>
          <p:nvPr/>
        </p:nvSpPr>
        <p:spPr>
          <a:xfrm>
            <a:off x="836438" y="4319730"/>
            <a:ext cx="4680297" cy="16580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62B568-FE6E-45F2-8712-673EB8AE8CC6}"/>
              </a:ext>
            </a:extLst>
          </p:cNvPr>
          <p:cNvSpPr/>
          <p:nvPr/>
        </p:nvSpPr>
        <p:spPr>
          <a:xfrm>
            <a:off x="836438" y="2268233"/>
            <a:ext cx="4680297" cy="16580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84B97-D686-414F-9BE6-491A8381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Temperature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56007-DC12-4344-B3DF-C7D5AE26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3" y="1947427"/>
            <a:ext cx="5852172" cy="43891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5B400-451F-4474-A56E-F1AD1815E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03" y="1938973"/>
            <a:ext cx="5852172" cy="43891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F0F0F5-722F-4AEF-8A29-387F42F018FE}"/>
              </a:ext>
            </a:extLst>
          </p:cNvPr>
          <p:cNvSpPr/>
          <p:nvPr/>
        </p:nvSpPr>
        <p:spPr>
          <a:xfrm>
            <a:off x="2754066" y="1578095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37554-3BA4-4754-A9B5-E9EFAEB15C0E}"/>
              </a:ext>
            </a:extLst>
          </p:cNvPr>
          <p:cNvSpPr/>
          <p:nvPr/>
        </p:nvSpPr>
        <p:spPr>
          <a:xfrm>
            <a:off x="7859229" y="1578095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After Calibration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D6B8D-081F-4B89-9A29-77CC5ADB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08A237B-B5EA-4F3B-BB4A-F92F403E5934}"/>
              </a:ext>
            </a:extLst>
          </p:cNvPr>
          <p:cNvSpPr/>
          <p:nvPr/>
        </p:nvSpPr>
        <p:spPr>
          <a:xfrm>
            <a:off x="2722654" y="1454435"/>
            <a:ext cx="1455311" cy="2379628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>
                <a:solidFill>
                  <a:schemeClr val="tx1"/>
                </a:solidFill>
              </a:rPr>
              <a:t>	94 300</a:t>
            </a:r>
          </a:p>
          <a:p>
            <a:r>
              <a:rPr lang="en-US" dirty="0">
                <a:solidFill>
                  <a:schemeClr val="tx1"/>
                </a:solidFill>
              </a:rPr>
              <a:t>35</a:t>
            </a:r>
          </a:p>
          <a:p>
            <a:r>
              <a:rPr lang="en-US" dirty="0">
                <a:solidFill>
                  <a:schemeClr val="tx1"/>
                </a:solidFill>
              </a:rPr>
              <a:t>	94 20</a:t>
            </a:r>
          </a:p>
          <a:p>
            <a:r>
              <a:rPr lang="en-US" dirty="0">
                <a:solidFill>
                  <a:schemeClr val="tx1"/>
                </a:solidFill>
              </a:rPr>
              <a:t>	60.5 60</a:t>
            </a:r>
          </a:p>
          <a:p>
            <a:r>
              <a:rPr lang="en-US" dirty="0">
                <a:solidFill>
                  <a:schemeClr val="tx1"/>
                </a:solidFill>
              </a:rPr>
              <a:t>	72 60</a:t>
            </a:r>
          </a:p>
          <a:p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>
                <a:solidFill>
                  <a:schemeClr val="tx1"/>
                </a:solidFill>
              </a:rPr>
              <a:t>	72 300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1E6C3-576A-45C5-B6A0-5367DF25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FLC-PCR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BC0D-1223-467F-B502-35FC767A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8" y="4002655"/>
            <a:ext cx="3386927" cy="20196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C7E4CC-E463-4699-A122-95E54CD5B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78"/>
          <a:stretch/>
        </p:blipFill>
        <p:spPr>
          <a:xfrm>
            <a:off x="811148" y="2780103"/>
            <a:ext cx="1680727" cy="526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D41EC-F51A-420F-BBB2-473C0D131B6A}"/>
              </a:ext>
            </a:extLst>
          </p:cNvPr>
          <p:cNvSpPr/>
          <p:nvPr/>
        </p:nvSpPr>
        <p:spPr>
          <a:xfrm>
            <a:off x="791038" y="1438275"/>
            <a:ext cx="3221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Experiment File: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0BAD722-B4D3-4189-9C7C-CF3F1035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02B92E-86A3-4242-BD42-9EF75681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1438275"/>
            <a:ext cx="7620000" cy="4572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F34EB7-30B9-4B0C-80E4-824F56621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0"/>
          <a:stretch/>
        </p:blipFill>
        <p:spPr>
          <a:xfrm>
            <a:off x="811148" y="3307083"/>
            <a:ext cx="1680727" cy="526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4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BC27-AD94-40BA-8F1E-AF941BF4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FLC-PCR UI Editor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ACE29-E331-4414-945E-A95E9A0B629F}"/>
              </a:ext>
            </a:extLst>
          </p:cNvPr>
          <p:cNvSpPr/>
          <p:nvPr/>
        </p:nvSpPr>
        <p:spPr>
          <a:xfrm>
            <a:off x="646111" y="1739116"/>
            <a:ext cx="32210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ETA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Save File display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Save Reminder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Fixed and Floating point support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Centered Text and fixed font size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Backspace Icon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Switched to the open-source font </a:t>
            </a:r>
            <a:r>
              <a:rPr lang="en-US" dirty="0" err="1"/>
              <a:t>Inconsolata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units to cycle steps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Added load, save and help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B0F4E-45CD-4C8E-81A7-5C1553D69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76" t="89904"/>
          <a:stretch/>
        </p:blipFill>
        <p:spPr>
          <a:xfrm>
            <a:off x="10174658" y="6174483"/>
            <a:ext cx="1807792" cy="4615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7EC75-985C-48E9-B837-4B86AE068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438275"/>
            <a:ext cx="7620000" cy="4572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0DEFC1-02DD-4C0B-9B74-9F04C90043D6}"/>
              </a:ext>
            </a:extLst>
          </p:cNvPr>
          <p:cNvSpPr/>
          <p:nvPr/>
        </p:nvSpPr>
        <p:spPr>
          <a:xfrm>
            <a:off x="3737952" y="6211882"/>
            <a:ext cx="3221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21EFD-4660-4489-8897-42889B458B15}"/>
              </a:ext>
            </a:extLst>
          </p:cNvPr>
          <p:cNvSpPr/>
          <p:nvPr/>
        </p:nvSpPr>
        <p:spPr>
          <a:xfrm>
            <a:off x="7362825" y="6220616"/>
            <a:ext cx="4143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Save File with Reminder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04BAACF-9DFC-4D4B-BDF0-48E022DC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AD8FC-216B-4732-9F37-1031D3887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04" r="64875"/>
          <a:stretch/>
        </p:blipFill>
        <p:spPr>
          <a:xfrm>
            <a:off x="4362450" y="6174483"/>
            <a:ext cx="2676525" cy="4615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61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D517-52BE-4B82-841D-B0D6305A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Menus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2F31587-F72E-4820-8615-F4ED23A669BA}"/>
              </a:ext>
            </a:extLst>
          </p:cNvPr>
          <p:cNvSpPr txBox="1">
            <a:spLocks/>
          </p:cNvSpPr>
          <p:nvPr/>
        </p:nvSpPr>
        <p:spPr>
          <a:xfrm>
            <a:off x="646485" y="4018222"/>
            <a:ext cx="2940050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 Menu</a:t>
            </a:r>
          </a:p>
        </p:txBody>
      </p:sp>
      <p:pic>
        <p:nvPicPr>
          <p:cNvPr id="16" name="Picture Placeholder 12">
            <a:extLst>
              <a:ext uri="{FF2B5EF4-FFF2-40B4-BE49-F238E27FC236}">
                <a16:creationId xmlns:a16="http://schemas.microsoft.com/office/drawing/2014/main" id="{83122451-F775-4CB9-AF27-A46B89C4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6" b="-216"/>
          <a:stretch/>
        </p:blipFill>
        <p:spPr>
          <a:xfrm>
            <a:off x="646485" y="1853248"/>
            <a:ext cx="2940050" cy="1771650"/>
          </a:xfrm>
          <a:prstGeom prst="roundRect">
            <a:avLst>
              <a:gd name="adj" fmla="val 0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290351A-8BE0-4D64-A2CE-0CD53F2E3598}"/>
              </a:ext>
            </a:extLst>
          </p:cNvPr>
          <p:cNvSpPr txBox="1">
            <a:spLocks/>
          </p:cNvSpPr>
          <p:nvPr/>
        </p:nvSpPr>
        <p:spPr>
          <a:xfrm>
            <a:off x="646485" y="4594484"/>
            <a:ext cx="2940050" cy="14878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Turning on Raspberry Pi boots to this menu</a:t>
            </a:r>
          </a:p>
          <a:p>
            <a:r>
              <a:rPr lang="en-US" dirty="0"/>
              <a:t>Animated Logo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C17E793-5B1E-491E-8188-A1F10701687D}"/>
              </a:ext>
            </a:extLst>
          </p:cNvPr>
          <p:cNvSpPr txBox="1">
            <a:spLocks/>
          </p:cNvSpPr>
          <p:nvPr/>
        </p:nvSpPr>
        <p:spPr>
          <a:xfrm>
            <a:off x="3883397" y="4018222"/>
            <a:ext cx="2930525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Menu</a:t>
            </a:r>
          </a:p>
        </p:txBody>
      </p:sp>
      <p:pic>
        <p:nvPicPr>
          <p:cNvPr id="19" name="Picture Placeholder 14">
            <a:extLst>
              <a:ext uri="{FF2B5EF4-FFF2-40B4-BE49-F238E27FC236}">
                <a16:creationId xmlns:a16="http://schemas.microsoft.com/office/drawing/2014/main" id="{75D774DC-D932-4485-B1C0-CB3E75119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9" b="-379"/>
          <a:stretch/>
        </p:blipFill>
        <p:spPr>
          <a:xfrm>
            <a:off x="3877231" y="1853248"/>
            <a:ext cx="2930525" cy="1771650"/>
          </a:xfrm>
          <a:prstGeom prst="roundRect">
            <a:avLst>
              <a:gd name="adj" fmla="val 18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31001B-82EB-41B8-9CCE-C31FEAF0B636}"/>
              </a:ext>
            </a:extLst>
          </p:cNvPr>
          <p:cNvSpPr txBox="1">
            <a:spLocks/>
          </p:cNvSpPr>
          <p:nvPr/>
        </p:nvSpPr>
        <p:spPr>
          <a:xfrm>
            <a:off x="3882044" y="4594483"/>
            <a:ext cx="2934406" cy="6591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More later…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8CE7C82-E8F3-4140-9950-9A4A87E9FA1C}"/>
              </a:ext>
            </a:extLst>
          </p:cNvPr>
          <p:cNvSpPr txBox="1">
            <a:spLocks/>
          </p:cNvSpPr>
          <p:nvPr/>
        </p:nvSpPr>
        <p:spPr>
          <a:xfrm>
            <a:off x="7118722" y="4018222"/>
            <a:ext cx="2932113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Menu</a:t>
            </a:r>
          </a:p>
        </p:txBody>
      </p:sp>
      <p:pic>
        <p:nvPicPr>
          <p:cNvPr id="22" name="Picture Placeholder 16">
            <a:extLst>
              <a:ext uri="{FF2B5EF4-FFF2-40B4-BE49-F238E27FC236}">
                <a16:creationId xmlns:a16="http://schemas.microsoft.com/office/drawing/2014/main" id="{5CF5883E-58F3-4373-B4F1-D52F7DC09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51" b="-351"/>
          <a:stretch/>
        </p:blipFill>
        <p:spPr>
          <a:xfrm>
            <a:off x="7118721" y="1853248"/>
            <a:ext cx="2932113" cy="1771650"/>
          </a:xfrm>
          <a:prstGeom prst="roundRect">
            <a:avLst>
              <a:gd name="adj" fmla="val 18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222ED59-7834-456E-AE06-65F9F8614B2E}"/>
              </a:ext>
            </a:extLst>
          </p:cNvPr>
          <p:cNvSpPr txBox="1">
            <a:spLocks/>
          </p:cNvSpPr>
          <p:nvPr/>
        </p:nvSpPr>
        <p:spPr>
          <a:xfrm>
            <a:off x="7118597" y="4594481"/>
            <a:ext cx="2935997" cy="6591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More later…</a:t>
            </a:r>
          </a:p>
          <a:p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CB32DBF-53E9-48EF-A808-517B9BB8FD3B}"/>
              </a:ext>
            </a:extLst>
          </p:cNvPr>
          <p:cNvSpPr txBox="1">
            <a:spLocks/>
          </p:cNvSpPr>
          <p:nvPr/>
        </p:nvSpPr>
        <p:spPr>
          <a:xfrm>
            <a:off x="3877231" y="5632209"/>
            <a:ext cx="5454934" cy="659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/>
              <a:t>Help menu exists but is completely empty.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8CC8361-1E18-4FD6-B424-44BFBED2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E487-B357-4D1E-9778-75B61070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29A26-A8E9-4D30-906F-C2BB8061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9" y="1292680"/>
            <a:ext cx="8000235" cy="480014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F636D-A713-4841-BA43-C08CB9E3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3B8CC-675D-429B-9541-AFB227DDB835}"/>
              </a:ext>
            </a:extLst>
          </p:cNvPr>
          <p:cNvSpPr/>
          <p:nvPr/>
        </p:nvSpPr>
        <p:spPr>
          <a:xfrm>
            <a:off x="8646348" y="1277420"/>
            <a:ext cx="32377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Only shows files with a ‘.exp’ file extension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Has confirmation prompts for deleting files and loading while current experiment is unsaved.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Displays files in /home/pi/experiments/ and subdirectories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Fixes for problematic files such as hidden files (.</a:t>
            </a:r>
            <a:r>
              <a:rPr lang="en-US" dirty="0" err="1"/>
              <a:t>hidden.exp</a:t>
            </a:r>
            <a:r>
              <a:rPr lang="en-US" dirty="0"/>
              <a:t>), filenames with only whitespace        (    .exp), and files with super long names still needs to be implemented.</a:t>
            </a:r>
          </a:p>
        </p:txBody>
      </p:sp>
    </p:spTree>
    <p:extLst>
      <p:ext uri="{BB962C8B-B14F-4D97-AF65-F5344CB8AC3E}">
        <p14:creationId xmlns:p14="http://schemas.microsoft.com/office/powerpoint/2010/main" val="22193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8C47-97E1-4B75-B44C-E791CD89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58EB4-D81D-44E8-8381-3572DA79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9410" y="1292681"/>
            <a:ext cx="8000237" cy="4800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CA1E2-F4D6-4026-A397-8CDE1CE3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47" y="662940"/>
            <a:ext cx="4610100" cy="27660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AEF02-CE9A-484E-AF3A-44AA7116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47" y="3831944"/>
            <a:ext cx="4610100" cy="27660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3F55E6-427F-4C5A-9D35-0A700445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1EF330-16E7-4E35-AB81-9994AD948918}"/>
              </a:ext>
            </a:extLst>
          </p:cNvPr>
          <p:cNvSpPr/>
          <p:nvPr/>
        </p:nvSpPr>
        <p:spPr>
          <a:xfrm>
            <a:off x="8646348" y="2106095"/>
            <a:ext cx="32377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Same file viewer as in the load menu.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Has confirmation prompts for saving over existing files.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Tapping ‘</a:t>
            </a:r>
            <a:r>
              <a:rPr lang="en-US" dirty="0" err="1"/>
              <a:t>keybord</a:t>
            </a:r>
            <a:r>
              <a:rPr lang="en-US" dirty="0"/>
              <a:t>’ or on the filename text box opens and closes </a:t>
            </a:r>
            <a:r>
              <a:rPr lang="en-US" dirty="0" err="1"/>
              <a:t>keybord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Again same file name problems.</a:t>
            </a:r>
          </a:p>
        </p:txBody>
      </p:sp>
    </p:spTree>
    <p:extLst>
      <p:ext uri="{BB962C8B-B14F-4D97-AF65-F5344CB8AC3E}">
        <p14:creationId xmlns:p14="http://schemas.microsoft.com/office/powerpoint/2010/main" val="1698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AA7B-178D-46EA-8182-2CE36C49B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8974A-17D8-446B-8B83-B0EC712F4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C1743-BA45-4A93-B1BB-60CA386F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252</TotalTime>
  <Words>251</Words>
  <Application>Microsoft Office PowerPoint</Application>
  <PresentationFormat>Widescreen</PresentationFormat>
  <Paragraphs>60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FLC-PCR UI</vt:lpstr>
      <vt:lpstr>IEEE EMBC 2020 Paper</vt:lpstr>
      <vt:lpstr>Recap Temperature Calibration</vt:lpstr>
      <vt:lpstr>Recap FLC-PCR UI</vt:lpstr>
      <vt:lpstr>FLC-PCR UI Editor Updates</vt:lpstr>
      <vt:lpstr>New Menus </vt:lpstr>
      <vt:lpstr>Load Menu</vt:lpstr>
      <vt:lpstr>Save Menu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FLC-PCR UI</dc:title>
  <dc:creator>James Ferguson</dc:creator>
  <cp:lastModifiedBy>James Ferguson</cp:lastModifiedBy>
  <cp:revision>25</cp:revision>
  <dcterms:created xsi:type="dcterms:W3CDTF">2020-05-12T18:08:06Z</dcterms:created>
  <dcterms:modified xsi:type="dcterms:W3CDTF">2020-05-15T03:03:02Z</dcterms:modified>
</cp:coreProperties>
</file>